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4.xml" ContentType="application/vnd.openxmlformats-officedocument.theme+xml"/>
  <Override PartName="/ppt/slideLayouts/slideLayout12.xml" ContentType="application/vnd.openxmlformats-officedocument.presentationml.slideLayout+xml"/>
  <Override PartName="/ppt/theme/theme5.xml" ContentType="application/vnd.openxmlformats-officedocument.theme+xml"/>
  <Override PartName="/ppt/slideLayouts/slideLayout13.xml" ContentType="application/vnd.openxmlformats-officedocument.presentationml.slideLayout+xml"/>
  <Override PartName="/ppt/theme/theme6.xml" ContentType="application/vnd.openxmlformats-officedocument.theme+xml"/>
  <Override PartName="/ppt/slideLayouts/slideLayout14.xml" ContentType="application/vnd.openxmlformats-officedocument.presentationml.slideLayout+xml"/>
  <Override PartName="/ppt/theme/theme7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8.xml" ContentType="application/vnd.openxmlformats-officedocument.theme+xml"/>
  <Override PartName="/ppt/slideLayouts/slideLayout19.xml" ContentType="application/vnd.openxmlformats-officedocument.presentationml.slideLayout+xml"/>
  <Override PartName="/ppt/theme/theme9.xml" ContentType="application/vnd.openxmlformats-officedocument.theme+xml"/>
  <Override PartName="/ppt/slideLayouts/slideLayout20.xml" ContentType="application/vnd.openxmlformats-officedocument.presentationml.slideLayout+xml"/>
  <Override PartName="/ppt/theme/theme10.xml" ContentType="application/vnd.openxmlformats-officedocument.theme+xml"/>
  <Override PartName="/ppt/slideLayouts/slideLayout21.xml" ContentType="application/vnd.openxmlformats-officedocument.presentationml.slideLayout+xml"/>
  <Override PartName="/ppt/theme/theme11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12.xml" ContentType="application/vnd.openxmlformats-officedocument.theme+xml"/>
  <Override PartName="/ppt/slideLayouts/slideLayout27.xml" ContentType="application/vnd.openxmlformats-officedocument.presentationml.slideLayout+xml"/>
  <Override PartName="/ppt/theme/theme13.xml" ContentType="application/vnd.openxmlformats-officedocument.theme+xml"/>
  <Override PartName="/ppt/slideLayouts/slideLayout28.xml" ContentType="application/vnd.openxmlformats-officedocument.presentationml.slideLayout+xml"/>
  <Override PartName="/ppt/theme/theme14.xml" ContentType="application/vnd.openxmlformats-officedocument.theme+xml"/>
  <Override PartName="/ppt/slideLayouts/slideLayout29.xml" ContentType="application/vnd.openxmlformats-officedocument.presentationml.slideLayout+xml"/>
  <Override PartName="/ppt/theme/theme1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2" r:id="rId1"/>
    <p:sldMasterId id="2147483684" r:id="rId2"/>
    <p:sldMasterId id="2147483686" r:id="rId3"/>
    <p:sldMasterId id="2147483689" r:id="rId4"/>
    <p:sldMasterId id="2147483695" r:id="rId5"/>
    <p:sldMasterId id="2147483697" r:id="rId6"/>
    <p:sldMasterId id="2147483699" r:id="rId7"/>
    <p:sldMasterId id="2147483701" r:id="rId8"/>
    <p:sldMasterId id="2147483706" r:id="rId9"/>
    <p:sldMasterId id="2147483708" r:id="rId10"/>
    <p:sldMasterId id="2147483710" r:id="rId11"/>
    <p:sldMasterId id="2147483712" r:id="rId12"/>
    <p:sldMasterId id="2147483718" r:id="rId13"/>
    <p:sldMasterId id="2147483720" r:id="rId14"/>
    <p:sldMasterId id="2147483722" r:id="rId15"/>
  </p:sldMasterIdLst>
  <p:sldIdLst>
    <p:sldId id="256" r:id="rId16"/>
  </p:sldIdLst>
  <p:sldSz cx="9144000" cy="6858000" type="screen4x3"/>
  <p:notesSz cx="7023100" cy="93091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38" autoAdjust="0"/>
    <p:restoredTop sz="94660"/>
  </p:normalViewPr>
  <p:slideViewPr>
    <p:cSldViewPr snapToGrid="0">
      <p:cViewPr varScale="1">
        <p:scale>
          <a:sx n="56" d="100"/>
          <a:sy n="56" d="100"/>
        </p:scale>
        <p:origin x="90" y="3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Master" Target="slideMasters/slideMaster13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10" Type="http://schemas.openxmlformats.org/officeDocument/2006/relationships/slideMaster" Target="slideMasters/slideMaster10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6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7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0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4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5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36717-7B48-4440-9B88-54F7223BF96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34720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08042" y="6339198"/>
            <a:ext cx="2133600" cy="365125"/>
          </a:xfrm>
        </p:spPr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91280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811439" y="274640"/>
            <a:ext cx="5875361" cy="531285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lIns="90488" tIns="44450" rIns="90488" bIns="44450" anchor="ctr">
            <a:noAutofit/>
          </a:bodyPr>
          <a:lstStyle>
            <a:lvl1pPr>
              <a:defRPr lang="es-MX" sz="1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n-ea"/>
                <a:cs typeface="+mn-cs"/>
              </a:defRPr>
            </a:lvl1pPr>
          </a:lstStyle>
          <a:p>
            <a:pPr marL="0" lvl="0" defTabSz="571500" eaLnBrk="0" fontAlgn="base" hangingPunct="0">
              <a:spcAft>
                <a:spcPct val="0"/>
              </a:spcAft>
            </a:pPr>
            <a:r>
              <a:rPr lang="es-ES" smtClean="0"/>
              <a:t>Haga clic para modificar el estilo de título del patrón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696" y="3268490"/>
            <a:ext cx="8229600" cy="1463478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lang="es-ES" sz="1350" smtClean="0">
                <a:latin typeface="+mj-lt"/>
              </a:defRPr>
            </a:lvl1pPr>
            <a:lvl2pPr>
              <a:defRPr lang="es-ES" sz="1350" smtClean="0">
                <a:latin typeface="+mn-lt"/>
              </a:defRPr>
            </a:lvl2pPr>
            <a:lvl3pPr>
              <a:defRPr lang="es-ES" sz="1350" smtClean="0">
                <a:latin typeface="+mn-lt"/>
              </a:defRPr>
            </a:lvl3pPr>
            <a:lvl4pPr>
              <a:defRPr lang="es-ES" sz="1350" smtClean="0">
                <a:latin typeface="+mn-lt"/>
              </a:defRPr>
            </a:lvl4pPr>
            <a:lvl5pPr>
              <a:defRPr lang="es-MX" sz="1350">
                <a:latin typeface="+mn-lt"/>
              </a:defRPr>
            </a:lvl5pPr>
          </a:lstStyle>
          <a:p>
            <a:pPr marL="0" lvl="0" algn="just" eaLnBrk="0" hangingPunct="0">
              <a:spcAft>
                <a:spcPct val="20000"/>
              </a:spcAft>
            </a:pPr>
            <a:r>
              <a:rPr lang="es-ES" smtClean="0"/>
              <a:t>Editar el estilo de texto del patrón</a:t>
            </a:r>
          </a:p>
          <a:p>
            <a:pPr marL="0" lvl="1" algn="just" eaLnBrk="0" hangingPunct="0">
              <a:spcAft>
                <a:spcPct val="20000"/>
              </a:spcAft>
            </a:pPr>
            <a:r>
              <a:rPr lang="es-ES" smtClean="0"/>
              <a:t>Segundo nivel</a:t>
            </a:r>
          </a:p>
          <a:p>
            <a:pPr marL="0" lvl="2" algn="just" eaLnBrk="0" hangingPunct="0">
              <a:spcAft>
                <a:spcPct val="20000"/>
              </a:spcAft>
            </a:pPr>
            <a:r>
              <a:rPr lang="es-ES" smtClean="0"/>
              <a:t>Tercer nivel</a:t>
            </a:r>
          </a:p>
          <a:p>
            <a:pPr marL="0" lvl="3" algn="just" eaLnBrk="0" hangingPunct="0">
              <a:spcAft>
                <a:spcPct val="20000"/>
              </a:spcAft>
            </a:pPr>
            <a:r>
              <a:rPr lang="es-ES" smtClean="0"/>
              <a:t>Cuarto nivel</a:t>
            </a:r>
          </a:p>
          <a:p>
            <a:pPr marL="0" lvl="4" algn="just" eaLnBrk="0" hangingPunct="0">
              <a:spcAft>
                <a:spcPct val="20000"/>
              </a:spcAft>
            </a:pPr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66078" y="6381330"/>
            <a:ext cx="5984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lang="es-MX" smtClean="0"/>
            </a:lvl1pPr>
          </a:lstStyle>
          <a:p>
            <a:fld id="{EDD9FC20-3422-4CB5-A82E-A3496C26E493}" type="slidenum">
              <a:rPr lang="es-MX" smtClean="0"/>
              <a:t>‹Nº›</a:t>
            </a:fld>
            <a:endParaRPr lang="es-MX" dirty="0"/>
          </a:p>
        </p:txBody>
      </p:sp>
      <p:sp>
        <p:nvSpPr>
          <p:cNvPr id="12" name="11 Marcador de texto"/>
          <p:cNvSpPr>
            <a:spLocks noGrp="1"/>
          </p:cNvSpPr>
          <p:nvPr>
            <p:ph type="body" sz="quarter" idx="13"/>
          </p:nvPr>
        </p:nvSpPr>
        <p:spPr>
          <a:xfrm>
            <a:off x="334193" y="1314972"/>
            <a:ext cx="8352606" cy="12972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 marL="0" indent="0">
              <a:buNone/>
              <a:defRPr lang="es-ES" sz="1350" b="1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128588" indent="0">
              <a:buNone/>
              <a:defRPr lang="es-ES" sz="1350" smtClean="0">
                <a:latin typeface="+mn-lt"/>
              </a:defRPr>
            </a:lvl2pPr>
            <a:lvl3pPr marL="514350" indent="0">
              <a:buNone/>
              <a:defRPr lang="es-ES" sz="1350" smtClean="0">
                <a:latin typeface="+mn-lt"/>
              </a:defRPr>
            </a:lvl3pPr>
            <a:lvl4pPr marL="857250" indent="0">
              <a:buNone/>
              <a:defRPr lang="es-ES" sz="1350" smtClean="0">
                <a:latin typeface="+mn-lt"/>
              </a:defRPr>
            </a:lvl4pPr>
            <a:lvl5pPr marL="1200150" indent="0">
              <a:buNone/>
              <a:defRPr lang="es-MX" sz="1350">
                <a:latin typeface="+mn-lt"/>
              </a:defRPr>
            </a:lvl5pPr>
          </a:lstStyle>
          <a:p>
            <a:pPr marL="0" lvl="0"/>
            <a:r>
              <a:rPr lang="es-ES" smtClean="0"/>
              <a:t>Editar el estilo de texto del patrón</a:t>
            </a:r>
          </a:p>
          <a:p>
            <a:pPr marL="0" lvl="1"/>
            <a:r>
              <a:rPr lang="es-ES" smtClean="0"/>
              <a:t>Segundo nivel</a:t>
            </a:r>
          </a:p>
          <a:p>
            <a:pPr marL="0" lvl="2"/>
            <a:r>
              <a:rPr lang="es-ES" smtClean="0"/>
              <a:t>Tercer nivel</a:t>
            </a:r>
          </a:p>
          <a:p>
            <a:pPr marL="0" lvl="3"/>
            <a:r>
              <a:rPr lang="es-ES" smtClean="0"/>
              <a:t>Cuarto nivel</a:t>
            </a:r>
          </a:p>
          <a:p>
            <a:pPr marL="0" lvl="4"/>
            <a:r>
              <a:rPr lang="es-ES" smtClean="0"/>
              <a:t>Quinto nivel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618665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35585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494269" y="1315964"/>
            <a:ext cx="8321247" cy="4602548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494270" y="677390"/>
            <a:ext cx="8321247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  <a:endParaRPr lang="es-MX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27755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580768" y="787400"/>
            <a:ext cx="7154562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  <a:endParaRPr lang="es-MX" dirty="0"/>
          </a:p>
        </p:txBody>
      </p:sp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580768" y="1470454"/>
            <a:ext cx="8106032" cy="4713759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640102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1" y="1934264"/>
            <a:ext cx="5742296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1" y="3622651"/>
            <a:ext cx="5742296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98938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E58AE-96D2-45FC-96FE-2B21174429C3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42476832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21767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08042" y="6339198"/>
            <a:ext cx="2133600" cy="365125"/>
          </a:xfrm>
        </p:spPr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63108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61755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494269" y="1315964"/>
            <a:ext cx="8321247" cy="4602548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494270" y="677390"/>
            <a:ext cx="8321247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  <a:endParaRPr lang="es-MX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07066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494269" y="1315964"/>
            <a:ext cx="8321247" cy="4602548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494270" y="677390"/>
            <a:ext cx="8321247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  <a:endParaRPr lang="es-MX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333137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580768" y="787400"/>
            <a:ext cx="7154562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  <a:endParaRPr lang="es-MX" dirty="0"/>
          </a:p>
        </p:txBody>
      </p:sp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580768" y="1470454"/>
            <a:ext cx="8106032" cy="4713759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44338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1" y="1934264"/>
            <a:ext cx="5742296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1" y="3622651"/>
            <a:ext cx="5742296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429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80755" y="2"/>
            <a:ext cx="7463245" cy="532263"/>
          </a:xfrm>
        </p:spPr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8885689"/>
      </p:ext>
    </p:extLst>
  </p:cSld>
  <p:clrMapOvr>
    <a:masterClrMapping/>
  </p:clrMapOvr>
  <p:hf hdr="0" ftr="0" dt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92323" y="2"/>
            <a:ext cx="7451677" cy="532263"/>
          </a:xfrm>
        </p:spPr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7480067"/>
      </p:ext>
    </p:extLst>
  </p:cSld>
  <p:clrMapOvr>
    <a:masterClrMapping/>
  </p:clrMapOvr>
  <p:hf hdr="0" ftr="0" dt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08042" y="6339198"/>
            <a:ext cx="2133600" cy="365125"/>
          </a:xfrm>
        </p:spPr>
        <p:txBody>
          <a:bodyPr/>
          <a:lstStyle/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2731659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05971" y="2"/>
            <a:ext cx="7438030" cy="532263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lIns="90488" tIns="44450" rIns="90488" bIns="44450" anchor="ctr">
            <a:noAutofit/>
          </a:bodyPr>
          <a:lstStyle>
            <a:lvl1pPr>
              <a:defRPr lang="es-MX" sz="1800" b="1" dirty="0">
                <a:solidFill>
                  <a:schemeClr val="bg1">
                    <a:lumMod val="95000"/>
                  </a:schemeClr>
                </a:solidFill>
                <a:latin typeface="+mj-lt"/>
                <a:ea typeface="+mn-ea"/>
                <a:cs typeface="+mn-cs"/>
              </a:defRPr>
            </a:lvl1pPr>
          </a:lstStyle>
          <a:p>
            <a:pPr marL="0" lvl="0" defTabSz="571500" eaLnBrk="0" fontAlgn="base" hangingPunct="0">
              <a:spcAft>
                <a:spcPct val="0"/>
              </a:spcAft>
            </a:pPr>
            <a:r>
              <a:rPr lang="es-ES" smtClean="0"/>
              <a:t>Haga clic para modificar el estilo de título del patrón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696" y="3268490"/>
            <a:ext cx="8229600" cy="1463478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lang="es-ES" sz="1350" smtClean="0">
                <a:latin typeface="+mj-lt"/>
              </a:defRPr>
            </a:lvl1pPr>
            <a:lvl2pPr>
              <a:defRPr lang="es-ES" sz="1350" smtClean="0">
                <a:latin typeface="+mn-lt"/>
              </a:defRPr>
            </a:lvl2pPr>
            <a:lvl3pPr>
              <a:defRPr lang="es-ES" sz="1350" smtClean="0">
                <a:latin typeface="+mn-lt"/>
              </a:defRPr>
            </a:lvl3pPr>
            <a:lvl4pPr>
              <a:defRPr lang="es-ES" sz="1350" smtClean="0">
                <a:latin typeface="+mn-lt"/>
              </a:defRPr>
            </a:lvl4pPr>
            <a:lvl5pPr>
              <a:defRPr lang="es-MX" sz="1350">
                <a:latin typeface="+mn-lt"/>
              </a:defRPr>
            </a:lvl5pPr>
          </a:lstStyle>
          <a:p>
            <a:pPr marL="0" lvl="0" algn="just" eaLnBrk="0" hangingPunct="0">
              <a:spcAft>
                <a:spcPct val="20000"/>
              </a:spcAft>
            </a:pPr>
            <a:r>
              <a:rPr lang="es-ES" smtClean="0"/>
              <a:t>Editar el estilo de texto del patrón</a:t>
            </a:r>
          </a:p>
          <a:p>
            <a:pPr marL="0" lvl="1" algn="just" eaLnBrk="0" hangingPunct="0">
              <a:spcAft>
                <a:spcPct val="20000"/>
              </a:spcAft>
            </a:pPr>
            <a:r>
              <a:rPr lang="es-ES" smtClean="0"/>
              <a:t>Segundo nivel</a:t>
            </a:r>
          </a:p>
          <a:p>
            <a:pPr marL="0" lvl="2" algn="just" eaLnBrk="0" hangingPunct="0">
              <a:spcAft>
                <a:spcPct val="20000"/>
              </a:spcAft>
            </a:pPr>
            <a:r>
              <a:rPr lang="es-ES" smtClean="0"/>
              <a:t>Tercer nivel</a:t>
            </a:r>
          </a:p>
          <a:p>
            <a:pPr marL="0" lvl="3" algn="just" eaLnBrk="0" hangingPunct="0">
              <a:spcAft>
                <a:spcPct val="20000"/>
              </a:spcAft>
            </a:pPr>
            <a:r>
              <a:rPr lang="es-ES" smtClean="0"/>
              <a:t>Cuarto nivel</a:t>
            </a:r>
          </a:p>
          <a:p>
            <a:pPr marL="0" lvl="4" algn="just" eaLnBrk="0" hangingPunct="0">
              <a:spcAft>
                <a:spcPct val="20000"/>
              </a:spcAft>
            </a:pPr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66078" y="6381330"/>
            <a:ext cx="5984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lang="es-MX" smtClean="0"/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12" name="11 Marcador de texto"/>
          <p:cNvSpPr>
            <a:spLocks noGrp="1"/>
          </p:cNvSpPr>
          <p:nvPr>
            <p:ph type="body" sz="quarter" idx="13"/>
          </p:nvPr>
        </p:nvSpPr>
        <p:spPr>
          <a:xfrm>
            <a:off x="334193" y="1314972"/>
            <a:ext cx="8352606" cy="12972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 marL="0" indent="0">
              <a:buNone/>
              <a:defRPr lang="es-ES" sz="1350" b="1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128588" indent="0">
              <a:buNone/>
              <a:defRPr lang="es-ES" sz="1350" smtClean="0">
                <a:latin typeface="+mn-lt"/>
              </a:defRPr>
            </a:lvl2pPr>
            <a:lvl3pPr marL="514350" indent="0">
              <a:buNone/>
              <a:defRPr lang="es-ES" sz="1350" smtClean="0">
                <a:latin typeface="+mn-lt"/>
              </a:defRPr>
            </a:lvl3pPr>
            <a:lvl4pPr marL="857250" indent="0">
              <a:buNone/>
              <a:defRPr lang="es-ES" sz="1350" smtClean="0">
                <a:latin typeface="+mn-lt"/>
              </a:defRPr>
            </a:lvl4pPr>
            <a:lvl5pPr marL="1200150" indent="0">
              <a:buNone/>
              <a:defRPr lang="es-MX" sz="1350">
                <a:latin typeface="+mn-lt"/>
              </a:defRPr>
            </a:lvl5pPr>
          </a:lstStyle>
          <a:p>
            <a:pPr marL="0" lvl="0"/>
            <a:r>
              <a:rPr lang="es-ES" smtClean="0"/>
              <a:t>Editar el estilo de texto del patrón</a:t>
            </a:r>
          </a:p>
          <a:p>
            <a:pPr marL="0" lvl="1"/>
            <a:r>
              <a:rPr lang="es-ES" smtClean="0"/>
              <a:t>Segundo nivel</a:t>
            </a:r>
          </a:p>
          <a:p>
            <a:pPr marL="0" lvl="2"/>
            <a:r>
              <a:rPr lang="es-ES" smtClean="0"/>
              <a:t>Tercer nivel</a:t>
            </a:r>
          </a:p>
          <a:p>
            <a:pPr marL="0" lvl="3"/>
            <a:r>
              <a:rPr lang="es-ES" smtClean="0"/>
              <a:t>Cuarto nivel</a:t>
            </a:r>
          </a:p>
          <a:p>
            <a:pPr marL="0" lvl="4"/>
            <a:r>
              <a:rPr lang="es-ES" smtClean="0"/>
              <a:t>Quinto nivel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207952718"/>
      </p:ext>
    </p:extLst>
  </p:cSld>
  <p:clrMapOvr>
    <a:masterClrMapping/>
  </p:clrMapOvr>
  <p:hf hdr="0" ftr="0" dt="0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747200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494269" y="1315964"/>
            <a:ext cx="8321247" cy="4602548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494270" y="677390"/>
            <a:ext cx="8321247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  <a:endParaRPr lang="es-MX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431333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580768" y="787400"/>
            <a:ext cx="7154562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  <a:endParaRPr lang="es-MX" dirty="0"/>
          </a:p>
        </p:txBody>
      </p:sp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580768" y="1470454"/>
            <a:ext cx="8106032" cy="4713759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01246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36717-7B48-4440-9B88-54F7223BF96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686251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580768" y="787400"/>
            <a:ext cx="7154562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  <a:endParaRPr lang="es-MX" dirty="0"/>
          </a:p>
        </p:txBody>
      </p:sp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580768" y="1470454"/>
            <a:ext cx="8106032" cy="4713759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53227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E58AE-96D2-45FC-96FE-2B21174429C3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6526387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36717-7B48-4440-9B88-54F7223BF96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881312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1" y="1934264"/>
            <a:ext cx="5742296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1" y="3622651"/>
            <a:ext cx="5742296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85204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E58AE-96D2-45FC-96FE-2B21174429C3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2256376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98748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g"/><Relationship Id="rId4" Type="http://schemas.openxmlformats.org/officeDocument/2006/relationships/image" Target="../media/image2.jpeg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theme" Target="../theme/theme10.xml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Masters/_rels/slideMaster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theme" Target="../theme/theme11.xml"/><Relationship Id="rId1" Type="http://schemas.openxmlformats.org/officeDocument/2006/relationships/slideLayout" Target="../slideLayouts/slideLayout21.xml"/><Relationship Id="rId5" Type="http://schemas.openxmlformats.org/officeDocument/2006/relationships/image" Target="../media/image5.png"/><Relationship Id="rId4" Type="http://schemas.openxmlformats.org/officeDocument/2006/relationships/image" Target="../media/image8.jpeg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slideLayout" Target="../slideLayouts/slideLayout24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6" Type="http://schemas.openxmlformats.org/officeDocument/2006/relationships/theme" Target="../theme/theme12.xml"/><Relationship Id="rId11" Type="http://schemas.openxmlformats.org/officeDocument/2006/relationships/image" Target="../media/image3.jpg"/><Relationship Id="rId5" Type="http://schemas.openxmlformats.org/officeDocument/2006/relationships/slideLayout" Target="../slideLayouts/slideLayout26.xml"/><Relationship Id="rId10" Type="http://schemas.openxmlformats.org/officeDocument/2006/relationships/image" Target="../media/image13.jpeg"/><Relationship Id="rId4" Type="http://schemas.openxmlformats.org/officeDocument/2006/relationships/slideLayout" Target="../slideLayouts/slideLayout25.xml"/><Relationship Id="rId9" Type="http://schemas.openxmlformats.org/officeDocument/2006/relationships/image" Target="../media/image4.png"/></Relationships>
</file>

<file path=ppt/slideMasters/_rels/slideMaster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3.xml"/><Relationship Id="rId1" Type="http://schemas.openxmlformats.org/officeDocument/2006/relationships/slideLayout" Target="../slideLayouts/slideLayout27.xml"/><Relationship Id="rId5" Type="http://schemas.openxmlformats.org/officeDocument/2006/relationships/image" Target="../media/image3.jpg"/><Relationship Id="rId4" Type="http://schemas.openxmlformats.org/officeDocument/2006/relationships/image" Target="../media/image12.jpeg"/></Relationships>
</file>

<file path=ppt/slideMasters/_rels/slideMaster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theme" Target="../theme/theme14.xml"/><Relationship Id="rId1" Type="http://schemas.openxmlformats.org/officeDocument/2006/relationships/slideLayout" Target="../slideLayouts/slideLayout28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Masters/_rels/slideMaster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theme" Target="../theme/theme15.xml"/><Relationship Id="rId1" Type="http://schemas.openxmlformats.org/officeDocument/2006/relationships/slideLayout" Target="../slideLayouts/slideLayout29.xml"/><Relationship Id="rId5" Type="http://schemas.openxmlformats.org/officeDocument/2006/relationships/image" Target="../media/image5.png"/><Relationship Id="rId4" Type="http://schemas.openxmlformats.org/officeDocument/2006/relationships/image" Target="../media/image8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theme" Target="../theme/theme2.xml"/><Relationship Id="rId7" Type="http://schemas.openxmlformats.org/officeDocument/2006/relationships/image" Target="../media/image7.pn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7" Type="http://schemas.openxmlformats.org/officeDocument/2006/relationships/image" Target="../media/image5.png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.jpeg"/><Relationship Id="rId5" Type="http://schemas.openxmlformats.org/officeDocument/2006/relationships/image" Target="../media/image7.png"/><Relationship Id="rId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slideLayout" Target="../slideLayouts/slideLayout9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theme" Target="../theme/theme4.xml"/><Relationship Id="rId5" Type="http://schemas.openxmlformats.org/officeDocument/2006/relationships/slideLayout" Target="../slideLayouts/slideLayout11.xml"/><Relationship Id="rId4" Type="http://schemas.openxmlformats.org/officeDocument/2006/relationships/slideLayout" Target="../slideLayouts/slideLayout10.xml"/><Relationship Id="rId9" Type="http://schemas.openxmlformats.org/officeDocument/2006/relationships/image" Target="../media/image4.pn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.jpg"/><Relationship Id="rId4" Type="http://schemas.openxmlformats.org/officeDocument/2006/relationships/image" Target="../media/image11.jpeg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theme" Target="../theme/theme7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5.png"/><Relationship Id="rId4" Type="http://schemas.openxmlformats.org/officeDocument/2006/relationships/image" Target="../media/image8.jpeg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Layout" Target="../slideLayouts/slideLayout17.xml"/><Relationship Id="rId7" Type="http://schemas.openxmlformats.org/officeDocument/2006/relationships/image" Target="../media/image10.png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1.jpg"/><Relationship Id="rId5" Type="http://schemas.openxmlformats.org/officeDocument/2006/relationships/theme" Target="../theme/theme8.xml"/><Relationship Id="rId4" Type="http://schemas.openxmlformats.org/officeDocument/2006/relationships/slideLayout" Target="../slideLayouts/slideLayout18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9.xml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3.jpg"/><Relationship Id="rId4" Type="http://schemas.openxmlformats.org/officeDocument/2006/relationships/image" Target="../media/image1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/>
        </p:nvSpPr>
        <p:spPr>
          <a:xfrm>
            <a:off x="0" y="0"/>
            <a:ext cx="9143999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39488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536717-7B48-4440-9B88-54F7223BF963}" type="slidenum">
              <a:rPr lang="es-MX" smtClean="0"/>
              <a:t>‹Nº›</a:t>
            </a:fld>
            <a:endParaRPr lang="es-MX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-1" y="-1"/>
            <a:ext cx="1701802" cy="546101"/>
          </a:xfrm>
          <a:prstGeom prst="rect">
            <a:avLst/>
          </a:prstGeom>
        </p:spPr>
      </p:pic>
      <p:sp>
        <p:nvSpPr>
          <p:cNvPr id="11" name="2055 Rectángulo"/>
          <p:cNvSpPr/>
          <p:nvPr/>
        </p:nvSpPr>
        <p:spPr>
          <a:xfrm>
            <a:off x="1701802" y="-2"/>
            <a:ext cx="7442199" cy="54609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01802" y="0"/>
            <a:ext cx="7431283" cy="5461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2" y="5575063"/>
            <a:ext cx="1023583" cy="1146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37897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</p:sldLayoutIdLst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bg1">
              <a:lumMod val="95000"/>
            </a:schemeClr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3500" y="1763858"/>
            <a:ext cx="2719052" cy="3670110"/>
          </a:xfrm>
          <a:prstGeom prst="rect">
            <a:avLst/>
          </a:prstGeom>
        </p:spPr>
      </p:pic>
      <p:pic>
        <p:nvPicPr>
          <p:cNvPr id="28" name="Imagen 27"/>
          <p:cNvPicPr/>
          <p:nvPr/>
        </p:nvPicPr>
        <p:blipFill rotWithShape="1"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20671" y="7184"/>
            <a:ext cx="715976" cy="72113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4" name="2055 Rectángulo"/>
          <p:cNvSpPr/>
          <p:nvPr/>
        </p:nvSpPr>
        <p:spPr>
          <a:xfrm>
            <a:off x="1705971" y="2"/>
            <a:ext cx="6714700" cy="57681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31274" y="2137957"/>
            <a:ext cx="9175275" cy="2987299"/>
          </a:xfrm>
          <a:prstGeom prst="rect">
            <a:avLst/>
          </a:prstGeom>
        </p:spPr>
      </p:pic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6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914" b="8728"/>
          <a:stretch/>
        </p:blipFill>
        <p:spPr>
          <a:xfrm>
            <a:off x="-1" y="0"/>
            <a:ext cx="1705971" cy="576816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2 Rectángulo"/>
          <p:cNvSpPr/>
          <p:nvPr/>
        </p:nvSpPr>
        <p:spPr>
          <a:xfrm>
            <a:off x="30186" y="1515406"/>
            <a:ext cx="9129450" cy="3960440"/>
          </a:xfrm>
          <a:prstGeom prst="rect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18645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2055 Rectángulo"/>
          <p:cNvSpPr/>
          <p:nvPr/>
        </p:nvSpPr>
        <p:spPr>
          <a:xfrm>
            <a:off x="1705971" y="2"/>
            <a:ext cx="6733694" cy="54867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3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711" b="7869"/>
          <a:stretch/>
        </p:blipFill>
        <p:spPr>
          <a:xfrm>
            <a:off x="1" y="2"/>
            <a:ext cx="1705970" cy="548677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/>
          <p:nvPr/>
        </p:nvPicPr>
        <p:blipFill rotWithShape="1"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6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0942835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-3445" y="1968883"/>
            <a:ext cx="9150889" cy="2920237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8" name="41 Rectángulo"/>
          <p:cNvSpPr/>
          <p:nvPr/>
        </p:nvSpPr>
        <p:spPr>
          <a:xfrm>
            <a:off x="-6351" y="1179740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788" dirty="0" smtClean="0">
              <a:solidFill>
                <a:schemeClr val="bg1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17341" y="0"/>
            <a:ext cx="632665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11" name="Rectángulo 10"/>
          <p:cNvSpPr/>
          <p:nvPr/>
        </p:nvSpPr>
        <p:spPr>
          <a:xfrm>
            <a:off x="0" y="2629"/>
            <a:ext cx="9143999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-6350" y="-12360"/>
            <a:ext cx="1698673" cy="560602"/>
          </a:xfrm>
          <a:prstGeom prst="rect">
            <a:avLst/>
          </a:prstGeom>
        </p:spPr>
      </p:pic>
      <p:sp>
        <p:nvSpPr>
          <p:cNvPr id="14" name="2055 Rectángulo"/>
          <p:cNvSpPr/>
          <p:nvPr/>
        </p:nvSpPr>
        <p:spPr>
          <a:xfrm>
            <a:off x="1692323" y="-12360"/>
            <a:ext cx="7458025" cy="560602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5" name="Imagen 14"/>
          <p:cNvPicPr>
            <a:picLocks noChangeAspect="1"/>
          </p:cNvPicPr>
          <p:nvPr/>
        </p:nvPicPr>
        <p:blipFill rotWithShape="1">
          <a:blip r:embed="rId11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3" y="5714997"/>
            <a:ext cx="898642" cy="10064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98178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/>
        </p:nvSpPr>
        <p:spPr>
          <a:xfrm>
            <a:off x="-4704" y="0"/>
            <a:ext cx="9129449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39488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-1" y="2"/>
            <a:ext cx="1858596" cy="581025"/>
          </a:xfrm>
          <a:prstGeom prst="rect">
            <a:avLst/>
          </a:prstGeom>
        </p:spPr>
      </p:pic>
      <p:sp>
        <p:nvSpPr>
          <p:cNvPr id="11" name="2055 Rectángulo"/>
          <p:cNvSpPr/>
          <p:nvPr/>
        </p:nvSpPr>
        <p:spPr>
          <a:xfrm>
            <a:off x="1858594" y="1"/>
            <a:ext cx="7299955" cy="58102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858594" y="2"/>
            <a:ext cx="7285407" cy="581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2" y="5749607"/>
            <a:ext cx="867740" cy="9718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78749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</p:sldLayoutIdLst>
  <p:hf hdr="0" ftr="0" dt="0"/>
  <p:txStyles>
    <p:titleStyle>
      <a:lvl1pPr algn="ctr" defTabSz="342900" rtl="0" eaLnBrk="1" latinLnBrk="0" hangingPunct="1">
        <a:spcBef>
          <a:spcPct val="0"/>
        </a:spcBef>
        <a:buNone/>
        <a:defRPr sz="1800" b="1" kern="1200">
          <a:solidFill>
            <a:schemeClr val="bg1">
              <a:lumMod val="95000"/>
            </a:schemeClr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3500" y="1763858"/>
            <a:ext cx="2719052" cy="3670110"/>
          </a:xfrm>
          <a:prstGeom prst="rect">
            <a:avLst/>
          </a:prstGeom>
        </p:spPr>
      </p:pic>
      <p:pic>
        <p:nvPicPr>
          <p:cNvPr id="28" name="Imagen 27"/>
          <p:cNvPicPr/>
          <p:nvPr/>
        </p:nvPicPr>
        <p:blipFill rotWithShape="1"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83148" y="7186"/>
            <a:ext cx="660852" cy="70169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4" name="2055 Rectángulo"/>
          <p:cNvSpPr/>
          <p:nvPr/>
        </p:nvSpPr>
        <p:spPr>
          <a:xfrm>
            <a:off x="1705970" y="0"/>
            <a:ext cx="6777177" cy="57681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31274" y="2137957"/>
            <a:ext cx="9175275" cy="2987299"/>
          </a:xfrm>
          <a:prstGeom prst="rect">
            <a:avLst/>
          </a:prstGeom>
        </p:spPr>
      </p:pic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6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75" b="9817"/>
          <a:stretch/>
        </p:blipFill>
        <p:spPr>
          <a:xfrm>
            <a:off x="1" y="0"/>
            <a:ext cx="1705970" cy="576816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2 Rectángulo"/>
          <p:cNvSpPr/>
          <p:nvPr/>
        </p:nvSpPr>
        <p:spPr>
          <a:xfrm>
            <a:off x="30186" y="1515406"/>
            <a:ext cx="9129450" cy="3960440"/>
          </a:xfrm>
          <a:prstGeom prst="rect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3438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2055 Rectángulo"/>
          <p:cNvSpPr/>
          <p:nvPr/>
        </p:nvSpPr>
        <p:spPr>
          <a:xfrm>
            <a:off x="1678676" y="0"/>
            <a:ext cx="6760990" cy="55585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3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75" b="9817"/>
          <a:stretch/>
        </p:blipFill>
        <p:spPr>
          <a:xfrm>
            <a:off x="1" y="0"/>
            <a:ext cx="1678675" cy="555854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/>
          <p:nvPr/>
        </p:nvPicPr>
        <p:blipFill rotWithShape="1"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6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9472654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23500" y="1763858"/>
            <a:ext cx="2719052" cy="3670110"/>
          </a:xfrm>
          <a:prstGeom prst="rect">
            <a:avLst/>
          </a:prstGeom>
        </p:spPr>
      </p:pic>
      <p:pic>
        <p:nvPicPr>
          <p:cNvPr id="28" name="Imagen 27"/>
          <p:cNvPicPr/>
          <p:nvPr/>
        </p:nvPicPr>
        <p:blipFill rotWithShape="1"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6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4" name="2055 Rectángulo"/>
          <p:cNvSpPr/>
          <p:nvPr/>
        </p:nvSpPr>
        <p:spPr>
          <a:xfrm>
            <a:off x="1689100" y="-2"/>
            <a:ext cx="6736566" cy="57681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31274" y="2137957"/>
            <a:ext cx="9175275" cy="2987299"/>
          </a:xfrm>
          <a:prstGeom prst="rect">
            <a:avLst/>
          </a:prstGeom>
        </p:spPr>
      </p:pic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7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92" b="7970"/>
          <a:stretch/>
        </p:blipFill>
        <p:spPr>
          <a:xfrm>
            <a:off x="552" y="2"/>
            <a:ext cx="1688548" cy="576815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2 Rectángulo"/>
          <p:cNvSpPr/>
          <p:nvPr/>
        </p:nvSpPr>
        <p:spPr>
          <a:xfrm>
            <a:off x="30186" y="1515406"/>
            <a:ext cx="9129450" cy="3960440"/>
          </a:xfrm>
          <a:prstGeom prst="rect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94161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724" r:id="rId2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2055 Rectángulo"/>
          <p:cNvSpPr/>
          <p:nvPr/>
        </p:nvSpPr>
        <p:spPr>
          <a:xfrm>
            <a:off x="1673461" y="2"/>
            <a:ext cx="6750564" cy="558801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5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539" b="9526"/>
          <a:stretch/>
        </p:blipFill>
        <p:spPr>
          <a:xfrm>
            <a:off x="-15639" y="1"/>
            <a:ext cx="1689100" cy="558800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/>
          <p:nvPr/>
        </p:nvPicPr>
        <p:blipFill rotWithShape="1">
          <a:blip r:embed="rId7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6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4421458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725" r:id="rId3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-3445" y="1968883"/>
            <a:ext cx="9150889" cy="2920237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17341" y="0"/>
            <a:ext cx="632665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8" name="41 Rectángulo"/>
          <p:cNvSpPr/>
          <p:nvPr/>
        </p:nvSpPr>
        <p:spPr>
          <a:xfrm>
            <a:off x="-6351" y="1179740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788" dirty="0" smtClean="0">
              <a:solidFill>
                <a:schemeClr val="bg1"/>
              </a:solidFill>
            </a:endParaRPr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12" name="41 Rectángulo"/>
          <p:cNvSpPr/>
          <p:nvPr/>
        </p:nvSpPr>
        <p:spPr>
          <a:xfrm>
            <a:off x="-6351" y="1179740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788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79802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</p:sldLayoutIdLst>
  <p:hf hdr="0" ft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/>
        </p:nvSpPr>
        <p:spPr>
          <a:xfrm>
            <a:off x="0" y="0"/>
            <a:ext cx="9143999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39488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0" y="0"/>
            <a:ext cx="1719618" cy="559664"/>
          </a:xfrm>
          <a:prstGeom prst="rect">
            <a:avLst/>
          </a:prstGeom>
        </p:spPr>
      </p:pic>
      <p:sp>
        <p:nvSpPr>
          <p:cNvPr id="11" name="2055 Rectángulo"/>
          <p:cNvSpPr/>
          <p:nvPr/>
        </p:nvSpPr>
        <p:spPr>
          <a:xfrm>
            <a:off x="1719619" y="3"/>
            <a:ext cx="7424383" cy="55966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19618" y="1"/>
            <a:ext cx="7424380" cy="5596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2" y="5777287"/>
            <a:ext cx="843027" cy="9441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67126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</p:sldLayoutIdLst>
  <p:hf hdr="0" ft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bg1">
              <a:lumMod val="95000"/>
            </a:schemeClr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3500" y="1763858"/>
            <a:ext cx="2719052" cy="3670110"/>
          </a:xfrm>
          <a:prstGeom prst="rect">
            <a:avLst/>
          </a:prstGeom>
        </p:spPr>
      </p:pic>
      <p:pic>
        <p:nvPicPr>
          <p:cNvPr id="28" name="Imagen 27"/>
          <p:cNvPicPr/>
          <p:nvPr/>
        </p:nvPicPr>
        <p:blipFill rotWithShape="1"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388902" y="7186"/>
            <a:ext cx="755099" cy="83019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4" name="2055 Rectángulo"/>
          <p:cNvSpPr/>
          <p:nvPr/>
        </p:nvSpPr>
        <p:spPr>
          <a:xfrm>
            <a:off x="1692322" y="-2"/>
            <a:ext cx="6696578" cy="560412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31274" y="2137957"/>
            <a:ext cx="9175275" cy="2987299"/>
          </a:xfrm>
          <a:prstGeom prst="rect">
            <a:avLst/>
          </a:prstGeom>
        </p:spPr>
      </p:pic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6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92" b="9657"/>
          <a:stretch/>
        </p:blipFill>
        <p:spPr>
          <a:xfrm>
            <a:off x="0" y="-1"/>
            <a:ext cx="1692323" cy="560411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2 Rectángulo"/>
          <p:cNvSpPr/>
          <p:nvPr/>
        </p:nvSpPr>
        <p:spPr>
          <a:xfrm>
            <a:off x="30186" y="1515406"/>
            <a:ext cx="9129450" cy="3960440"/>
          </a:xfrm>
          <a:prstGeom prst="rect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39544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2055 Rectángulo"/>
          <p:cNvSpPr/>
          <p:nvPr/>
        </p:nvSpPr>
        <p:spPr>
          <a:xfrm>
            <a:off x="1705970" y="-2"/>
            <a:ext cx="6733695" cy="545911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3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39" b="10291"/>
          <a:stretch/>
        </p:blipFill>
        <p:spPr>
          <a:xfrm>
            <a:off x="1" y="-1"/>
            <a:ext cx="1705970" cy="545911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/>
          <p:nvPr/>
        </p:nvPicPr>
        <p:blipFill rotWithShape="1"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6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3002727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6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-3445" y="1968883"/>
            <a:ext cx="9150889" cy="2920237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8" name="41 Rectángulo"/>
          <p:cNvSpPr/>
          <p:nvPr/>
        </p:nvSpPr>
        <p:spPr>
          <a:xfrm>
            <a:off x="-6351" y="1179740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788" dirty="0" smtClean="0">
              <a:solidFill>
                <a:schemeClr val="bg1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17341" y="0"/>
            <a:ext cx="632665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12" name="41 Rectángulo"/>
          <p:cNvSpPr/>
          <p:nvPr/>
        </p:nvSpPr>
        <p:spPr>
          <a:xfrm>
            <a:off x="-6351" y="1179740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788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76711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/>
        </p:nvSpPr>
        <p:spPr>
          <a:xfrm>
            <a:off x="0" y="2"/>
            <a:ext cx="9143999" cy="687035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39488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1" y="0"/>
            <a:ext cx="1705970" cy="583474"/>
          </a:xfrm>
          <a:prstGeom prst="rect">
            <a:avLst/>
          </a:prstGeom>
        </p:spPr>
      </p:pic>
      <p:sp>
        <p:nvSpPr>
          <p:cNvPr id="11" name="2055 Rectángulo"/>
          <p:cNvSpPr/>
          <p:nvPr/>
        </p:nvSpPr>
        <p:spPr>
          <a:xfrm>
            <a:off x="1705972" y="1"/>
            <a:ext cx="7438029" cy="58347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05972" y="0"/>
            <a:ext cx="7438027" cy="5834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2" y="5791125"/>
            <a:ext cx="830670" cy="930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43525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</p:sldLayoutIdLst>
  <p:hf hdr="0" ft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bg1">
              <a:lumMod val="95000"/>
            </a:schemeClr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6 Título"/>
          <p:cNvSpPr txBox="1">
            <a:spLocks/>
          </p:cNvSpPr>
          <p:nvPr/>
        </p:nvSpPr>
        <p:spPr>
          <a:xfrm>
            <a:off x="1657350" y="43480"/>
            <a:ext cx="6724650" cy="41676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342900" rtl="0" eaLnBrk="1" latinLnBrk="0" hangingPunct="1">
              <a:spcBef>
                <a:spcPct val="0"/>
              </a:spcBef>
              <a:buNone/>
              <a:defRPr sz="27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2000" dirty="0" smtClean="0">
                <a:solidFill>
                  <a:schemeClr val="bg1"/>
                </a:solidFill>
                <a:cs typeface="Calibri" panose="020F0502020204030204" pitchFamily="34" charset="0"/>
              </a:rPr>
              <a:t>CUADRO NOMBRAMIENTO EFECTOS FEBRERO </a:t>
            </a:r>
            <a:r>
              <a:rPr lang="es-MX" sz="2400" dirty="0" smtClean="0">
                <a:solidFill>
                  <a:schemeClr val="bg1"/>
                </a:solidFill>
                <a:cs typeface="Calibri" panose="020F0502020204030204" pitchFamily="34" charset="0"/>
              </a:rPr>
              <a:t>2021</a:t>
            </a:r>
            <a:endParaRPr lang="es-MX" sz="2000" dirty="0">
              <a:solidFill>
                <a:schemeClr val="bg1"/>
              </a:solidFill>
              <a:cs typeface="Calibri" panose="020F0502020204030204" pitchFamily="34" charset="0"/>
            </a:endParaRPr>
          </a:p>
        </p:txBody>
      </p:sp>
      <p:sp>
        <p:nvSpPr>
          <p:cNvPr id="8" name="3 CuadroTexto">
            <a:extLst>
              <a:ext uri="{FF2B5EF4-FFF2-40B4-BE49-F238E27FC236}">
                <a16:creationId xmlns:a16="http://schemas.microsoft.com/office/drawing/2014/main" id="{EFB232E6-563C-4BC3-846A-2B92D8A25734}"/>
              </a:ext>
            </a:extLst>
          </p:cNvPr>
          <p:cNvSpPr txBox="1"/>
          <p:nvPr/>
        </p:nvSpPr>
        <p:spPr>
          <a:xfrm>
            <a:off x="704927" y="739589"/>
            <a:ext cx="747315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1600" dirty="0"/>
              <a:t>Este cuadro muestra los pensionados a partir del 01 de </a:t>
            </a:r>
            <a:r>
              <a:rPr lang="es-MX" sz="1600" dirty="0" smtClean="0"/>
              <a:t>Febrero </a:t>
            </a:r>
            <a:r>
              <a:rPr lang="es-MX" sz="1600" dirty="0"/>
              <a:t>con un ingreso mayor a 50,000 pesos mensuales. </a:t>
            </a:r>
          </a:p>
        </p:txBody>
      </p:sp>
      <p:sp>
        <p:nvSpPr>
          <p:cNvPr id="9" name="Marcador de número de diapositiva 2"/>
          <p:cNvSpPr>
            <a:spLocks noGrp="1"/>
          </p:cNvSpPr>
          <p:nvPr>
            <p:ph type="sldNum" sz="quarter" idx="4294967295"/>
          </p:nvPr>
        </p:nvSpPr>
        <p:spPr>
          <a:xfrm>
            <a:off x="8178084" y="6336406"/>
            <a:ext cx="566671" cy="385069"/>
          </a:xfrm>
          <a:prstGeom prst="rect">
            <a:avLst/>
          </a:prstGeom>
        </p:spPr>
        <p:txBody>
          <a:bodyPr/>
          <a:lstStyle/>
          <a:p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3.1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3" y="2348880"/>
            <a:ext cx="8856984" cy="18667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6513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Sesiones">
  <a:themeElements>
    <a:clrScheme name="Violeta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ema Sesiones" id="{A7692A2E-4455-4B40-ADDE-57D0D4B414B7}" vid="{5F4364F3-0ABC-4875-A218-6BAC94C640C2}"/>
    </a:ext>
  </a:extLst>
</a:theme>
</file>

<file path=ppt/theme/theme10.xml><?xml version="1.0" encoding="utf-8"?>
<a:theme xmlns:a="http://schemas.openxmlformats.org/drawingml/2006/main" name="4_plantilla ipejal 2019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11.xml><?xml version="1.0" encoding="utf-8"?>
<a:theme xmlns:a="http://schemas.openxmlformats.org/drawingml/2006/main" name="5_plantilla ipejal 2019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12.xml><?xml version="1.0" encoding="utf-8"?>
<a:theme xmlns:a="http://schemas.openxmlformats.org/drawingml/2006/main" name="3_Tema Sesiones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B99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ema Sesiones" id="{8B996B83-43A9-4167-8347-3BC16BC00D97}" vid="{04E43DA1-C149-4450-B115-E9BD324350C4}"/>
    </a:ext>
  </a:extLst>
</a:theme>
</file>

<file path=ppt/theme/theme13.xml><?xml version="1.0" encoding="utf-8"?>
<a:theme xmlns:a="http://schemas.openxmlformats.org/drawingml/2006/main" name="4_Template IPEJAL ppt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B99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4.xml><?xml version="1.0" encoding="utf-8"?>
<a:theme xmlns:a="http://schemas.openxmlformats.org/drawingml/2006/main" name="6_plantilla ipejal 2019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B99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15.xml><?xml version="1.0" encoding="utf-8"?>
<a:theme xmlns:a="http://schemas.openxmlformats.org/drawingml/2006/main" name="7_plantilla ipejal 2019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B99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2.xml><?xml version="1.0" encoding="utf-8"?>
<a:theme xmlns:a="http://schemas.openxmlformats.org/drawingml/2006/main" name="plantilla ipejal 2019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3.xml><?xml version="1.0" encoding="utf-8"?>
<a:theme xmlns:a="http://schemas.openxmlformats.org/drawingml/2006/main" name="1_plantilla ipejal 2019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4.xml><?xml version="1.0" encoding="utf-8"?>
<a:theme xmlns:a="http://schemas.openxmlformats.org/drawingml/2006/main" name="1_Tema Sesiones">
  <a:themeElements>
    <a:clrScheme name="Violeta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ema Sesiones" id="{26BFFD90-DB4A-4430-A758-8CF8B9B77286}" vid="{1F7936C4-BA8F-4675-8AEB-9A38D1EC11DC}"/>
    </a:ext>
  </a:extLst>
</a:theme>
</file>

<file path=ppt/theme/theme5.xml><?xml version="1.0" encoding="utf-8"?>
<a:theme xmlns:a="http://schemas.openxmlformats.org/drawingml/2006/main" name="2_Template IPEJAL ppt">
  <a:themeElements>
    <a:clrScheme name="Violeta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2_plantilla ipejal 2019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7.xml><?xml version="1.0" encoding="utf-8"?>
<a:theme xmlns:a="http://schemas.openxmlformats.org/drawingml/2006/main" name="3_plantilla ipejal 2019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8.xml><?xml version="1.0" encoding="utf-8"?>
<a:theme xmlns:a="http://schemas.openxmlformats.org/drawingml/2006/main" name="2_Tema Sesiones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B99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ema Sesiones" id="{D59C2D5E-270C-4C3F-B398-4EB1A7AE42A0}" vid="{AB9DEEEF-6222-49A5-BC6B-0B0B7BF2C1AA}"/>
    </a:ext>
  </a:extLst>
</a:theme>
</file>

<file path=ppt/theme/theme9.xml><?xml version="1.0" encoding="utf-8"?>
<a:theme xmlns:a="http://schemas.openxmlformats.org/drawingml/2006/main" name="3_Template IPEJAL ppt">
  <a:themeElements>
    <a:clrScheme name="Violeta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Tema Sesiones</Template>
  <TotalTime>4</TotalTime>
  <Words>26</Words>
  <Application>Microsoft Office PowerPoint</Application>
  <PresentationFormat>Presentación en pantalla (4:3)</PresentationFormat>
  <Paragraphs>3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15</vt:i4>
      </vt:variant>
      <vt:variant>
        <vt:lpstr>Títulos de diapositiva</vt:lpstr>
      </vt:variant>
      <vt:variant>
        <vt:i4>1</vt:i4>
      </vt:variant>
    </vt:vector>
  </HeadingPairs>
  <TitlesOfParts>
    <vt:vector size="20" baseType="lpstr">
      <vt:lpstr>Arial</vt:lpstr>
      <vt:lpstr>Calibri</vt:lpstr>
      <vt:lpstr>Candara</vt:lpstr>
      <vt:lpstr>Century Gothic</vt:lpstr>
      <vt:lpstr>Tema Sesiones</vt:lpstr>
      <vt:lpstr>plantilla ipejal 2019</vt:lpstr>
      <vt:lpstr>1_plantilla ipejal 2019</vt:lpstr>
      <vt:lpstr>1_Tema Sesiones</vt:lpstr>
      <vt:lpstr>2_Template IPEJAL ppt</vt:lpstr>
      <vt:lpstr>2_plantilla ipejal 2019</vt:lpstr>
      <vt:lpstr>3_plantilla ipejal 2019</vt:lpstr>
      <vt:lpstr>2_Tema Sesiones</vt:lpstr>
      <vt:lpstr>3_Template IPEJAL ppt</vt:lpstr>
      <vt:lpstr>4_plantilla ipejal 2019</vt:lpstr>
      <vt:lpstr>5_plantilla ipejal 2019</vt:lpstr>
      <vt:lpstr>3_Tema Sesiones</vt:lpstr>
      <vt:lpstr>4_Template IPEJAL ppt</vt:lpstr>
      <vt:lpstr>6_plantilla ipejal 2019</vt:lpstr>
      <vt:lpstr>7_plantilla ipejal 2019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Gonzalez Martinez, Maria del Carmen</dc:creator>
  <cp:lastModifiedBy>Gonzalez Martinez, Maria del Carmen</cp:lastModifiedBy>
  <cp:revision>10</cp:revision>
  <cp:lastPrinted>2020-12-10T15:53:02Z</cp:lastPrinted>
  <dcterms:created xsi:type="dcterms:W3CDTF">2020-08-21T21:22:36Z</dcterms:created>
  <dcterms:modified xsi:type="dcterms:W3CDTF">2021-01-22T17:39:22Z</dcterms:modified>
</cp:coreProperties>
</file>